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76" r:id="rId15"/>
    <p:sldId id="278" r:id="rId16"/>
    <p:sldId id="279" r:id="rId17"/>
    <p:sldId id="283" r:id="rId18"/>
    <p:sldId id="26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020" y="-3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7DF7AFF-D36A-4704-A8DC-D662787692B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67ED1ED-AFF1-4DE3-A55C-7C2F580B4D3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01042"/>
            <a:ext cx="6400800" cy="2432957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2700" b="1" dirty="0"/>
            </a:br>
            <a:r>
              <a:rPr lang="en-GB" sz="2700" b="1" dirty="0"/>
              <a:t>DEPARTMENT OF SOFTWARE ENGINEERING</a:t>
            </a:r>
            <a:br>
              <a:rPr lang="en-GB" sz="2700" b="1" dirty="0"/>
            </a:br>
            <a:br>
              <a:rPr lang="en-GB" sz="2000" b="1" dirty="0"/>
            </a:br>
            <a:br>
              <a:rPr lang="en-GB" sz="1400" dirty="0"/>
            </a:br>
            <a:r>
              <a:rPr lang="en-GB" sz="2700" b="1" dirty="0"/>
              <a:t>Zohaib Ali (139)</a:t>
            </a:r>
            <a:br>
              <a:rPr lang="en-GB" sz="2700" b="1" dirty="0"/>
            </a:br>
            <a:r>
              <a:rPr lang="en-GB" sz="2700" b="1" dirty="0"/>
              <a:t>Hitesh Kumar (122)</a:t>
            </a:r>
            <a:br>
              <a:rPr lang="en-GB" sz="2700" b="1" dirty="0"/>
            </a:br>
            <a:r>
              <a:rPr lang="en-GB" sz="2700" b="1" dirty="0"/>
              <a:t>Abdur Rauf (255)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33400"/>
            <a:ext cx="3505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2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0886"/>
            <a:ext cx="6248400" cy="914400"/>
          </a:xfrm>
        </p:spPr>
        <p:txBody>
          <a:bodyPr/>
          <a:lstStyle/>
          <a:p>
            <a:r>
              <a:rPr lang="en-US" dirty="0"/>
              <a:t>QUERIES AND OUTPUTS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204EE64-966B-86EE-CDF0-FB735EB5E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50000" r="52500" b="44566"/>
          <a:stretch/>
        </p:blipFill>
        <p:spPr>
          <a:xfrm>
            <a:off x="1981200" y="3657600"/>
            <a:ext cx="6249192" cy="654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3D71C1-1E8B-9E86-5E3E-D66D1105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1" t="28148" r="58186" b="61482"/>
          <a:stretch/>
        </p:blipFill>
        <p:spPr>
          <a:xfrm>
            <a:off x="405301" y="2133600"/>
            <a:ext cx="4166699" cy="1166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213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722FFA5-1558-E9E5-0B91-E392B5286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30469" r="45833" b="60416"/>
          <a:stretch/>
        </p:blipFill>
        <p:spPr>
          <a:xfrm>
            <a:off x="228600" y="2133600"/>
            <a:ext cx="7147881" cy="1099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3D23EDA-0643-903D-63BF-50CEBADD3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50370" r="52500" b="39259"/>
          <a:stretch/>
        </p:blipFill>
        <p:spPr>
          <a:xfrm>
            <a:off x="3962400" y="3733800"/>
            <a:ext cx="4833257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226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AD129F-024B-A168-7FDB-52771AC2B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50579" r="67485" b="38583"/>
          <a:stretch/>
        </p:blipFill>
        <p:spPr>
          <a:xfrm>
            <a:off x="5392385" y="3657600"/>
            <a:ext cx="2737155" cy="1094862"/>
          </a:xfrm>
          <a:ln>
            <a:solidFill>
              <a:schemeClr val="tx1"/>
            </a:solidFill>
          </a:ln>
        </p:spPr>
      </p:pic>
      <p:pic>
        <p:nvPicPr>
          <p:cNvPr id="11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A102C0FF-B9EB-72DE-CDB4-B3D1F52E9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8" t="27096" r="50212" b="62066"/>
          <a:stretch/>
        </p:blipFill>
        <p:spPr>
          <a:xfrm>
            <a:off x="304800" y="2334138"/>
            <a:ext cx="5109356" cy="1094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4468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D377AFD-4D9D-3316-42E3-90D44E13D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23704" r="55833" b="64444"/>
          <a:stretch/>
        </p:blipFill>
        <p:spPr>
          <a:xfrm>
            <a:off x="457200" y="2590800"/>
            <a:ext cx="4776390" cy="14152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7140765-8421-1E4B-0D86-E26C60A9B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6" t="42488" r="65000" b="50105"/>
          <a:stretch/>
        </p:blipFill>
        <p:spPr>
          <a:xfrm>
            <a:off x="5575300" y="2917413"/>
            <a:ext cx="31115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896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41529D1-E02A-81FD-F1CF-5C3E49C9F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0" t="50000" r="74597" b="43677"/>
          <a:stretch/>
        </p:blipFill>
        <p:spPr>
          <a:xfrm>
            <a:off x="5734051" y="1447800"/>
            <a:ext cx="1655518" cy="827758"/>
          </a:xfrm>
          <a:ln>
            <a:solidFill>
              <a:schemeClr val="tx1"/>
            </a:solidFill>
          </a:ln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E790C27-3920-D8B5-8A1C-0F44F89B3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6" t="50370" r="67014" b="39259"/>
          <a:stretch/>
        </p:blipFill>
        <p:spPr>
          <a:xfrm>
            <a:off x="5723165" y="4071515"/>
            <a:ext cx="1763483" cy="685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0F6C8AC4-3B02-226B-3B3A-309AE6627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9" t="26667" r="53681" b="61481"/>
          <a:stretch/>
        </p:blipFill>
        <p:spPr>
          <a:xfrm>
            <a:off x="623077" y="3810000"/>
            <a:ext cx="4533109" cy="1208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18B2B1A-FEC8-2011-E1B1-D6041A5CE3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1" t="27562" r="51228" b="59794"/>
          <a:stretch/>
        </p:blipFill>
        <p:spPr>
          <a:xfrm>
            <a:off x="594296" y="1332966"/>
            <a:ext cx="4590670" cy="12088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343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4D5793-600B-ECDF-A5C2-5960643F8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26296" r="48333" b="60371"/>
          <a:stretch/>
        </p:blipFill>
        <p:spPr>
          <a:xfrm>
            <a:off x="990600" y="2133600"/>
            <a:ext cx="4856240" cy="1197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21ADA-96BE-9703-C4FA-E4C1B2AE8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6" t="52431" r="68883" b="38892"/>
          <a:stretch/>
        </p:blipFill>
        <p:spPr>
          <a:xfrm>
            <a:off x="5846840" y="3733800"/>
            <a:ext cx="1756316" cy="685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9421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61A6D2-E4CA-2F90-A647-5BB327386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4" t="57328" r="68333" b="33704"/>
          <a:stretch/>
        </p:blipFill>
        <p:spPr>
          <a:xfrm>
            <a:off x="5410200" y="3505200"/>
            <a:ext cx="2699856" cy="10213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1710D-C9A1-54F2-6C31-304397F2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28889" r="51666" b="57037"/>
          <a:stretch/>
        </p:blipFill>
        <p:spPr>
          <a:xfrm>
            <a:off x="838200" y="1600200"/>
            <a:ext cx="4668255" cy="1385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664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DDCC42-E228-00D9-17FD-B0B125F04CD7}"/>
              </a:ext>
            </a:extLst>
          </p:cNvPr>
          <p:cNvSpPr txBox="1"/>
          <p:nvPr/>
        </p:nvSpPr>
        <p:spPr>
          <a:xfrm>
            <a:off x="1066800" y="233541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CONTRIBUTION</a:t>
            </a:r>
            <a:endParaRPr lang="en-PK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16A80-CC22-743F-933B-1C58BFC35210}"/>
              </a:ext>
            </a:extLst>
          </p:cNvPr>
          <p:cNvSpPr txBox="1"/>
          <p:nvPr/>
        </p:nvSpPr>
        <p:spPr>
          <a:xfrm>
            <a:off x="1360714" y="1371600"/>
            <a:ext cx="2971800" cy="28171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ZOHAIB ALI (139)</a:t>
            </a:r>
          </a:p>
          <a:p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15 QUERIES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PPT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Github</a:t>
            </a:r>
            <a:endParaRPr lang="en-PK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C83A4-1D83-FACE-35A4-BF6D9120BC1B}"/>
              </a:ext>
            </a:extLst>
          </p:cNvPr>
          <p:cNvSpPr txBox="1"/>
          <p:nvPr/>
        </p:nvSpPr>
        <p:spPr>
          <a:xfrm>
            <a:off x="4833258" y="1371599"/>
            <a:ext cx="3472542" cy="28171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ABDUR RAUF (255)</a:t>
            </a:r>
          </a:p>
          <a:p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SCHEMAS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 INSERTION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15 Queries</a:t>
            </a:r>
            <a:endParaRPr lang="en-PK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86DD7-0426-86CD-4AFE-89CFCD9CF5AB}"/>
              </a:ext>
            </a:extLst>
          </p:cNvPr>
          <p:cNvSpPr txBox="1"/>
          <p:nvPr/>
        </p:nvSpPr>
        <p:spPr>
          <a:xfrm>
            <a:off x="2724150" y="4495841"/>
            <a:ext cx="3695700" cy="217085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HITESH KUMAR (122)</a:t>
            </a:r>
          </a:p>
          <a:p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15 Queries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ER Model</a:t>
            </a:r>
            <a:endParaRPr lang="en-PK" sz="2800" dirty="0"/>
          </a:p>
        </p:txBody>
      </p:sp>
    </p:spTree>
    <p:extLst>
      <p:ext uri="{BB962C8B-B14F-4D97-AF65-F5344CB8AC3E}">
        <p14:creationId xmlns:p14="http://schemas.microsoft.com/office/powerpoint/2010/main" val="322230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2667000"/>
            <a:ext cx="7498080" cy="3581400"/>
          </a:xfrm>
        </p:spPr>
        <p:txBody>
          <a:bodyPr/>
          <a:lstStyle/>
          <a:p>
            <a:r>
              <a:rPr lang="en-GB" dirty="0"/>
              <a:t>THANKYOU FOR YOUR TIME </a:t>
            </a:r>
            <a:r>
              <a:rPr lang="en-GB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0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2628900"/>
            <a:ext cx="5486400" cy="1051560"/>
          </a:xfrm>
        </p:spPr>
        <p:txBody>
          <a:bodyPr/>
          <a:lstStyle/>
          <a:p>
            <a:r>
              <a:rPr lang="en-GB" dirty="0"/>
              <a:t>E-Commerce Platform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28600"/>
            <a:ext cx="7498080" cy="4800600"/>
          </a:xfrm>
        </p:spPr>
        <p:txBody>
          <a:bodyPr/>
          <a:lstStyle/>
          <a:p>
            <a:pPr marL="82296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47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860" y="228600"/>
            <a:ext cx="7498080" cy="1143000"/>
          </a:xfrm>
        </p:spPr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6400"/>
            <a:ext cx="7696200" cy="4572000"/>
          </a:xfrm>
        </p:spPr>
        <p:txBody>
          <a:bodyPr>
            <a:normAutofit fontScale="92500"/>
          </a:bodyPr>
          <a:lstStyle/>
          <a:p>
            <a:pPr marL="82296" indent="0"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E-commerce platform, this project involves the design and implementation of a relational database using MySQL to manage the core features of the e-commerce platform. We created 10 interconnected tables: Customers, Categories, Products, Orders, Order Details, Suppliers, Product Suppliers, Reviews, Wish Lists, and Addresses. Through 45 SQL queries, we perform a wide range of operations like retrieving and updating of specific data from tables. We also created ER model of this project.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/>
          </a:p>
          <a:p>
            <a:pPr marL="114300" indent="0">
              <a:buNone/>
            </a:pPr>
            <a:endParaRPr lang="en-GB" sz="4200" dirty="0"/>
          </a:p>
          <a:p>
            <a:pPr marL="82296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668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304800"/>
            <a:ext cx="7498080" cy="1143000"/>
          </a:xfrm>
        </p:spPr>
        <p:txBody>
          <a:bodyPr/>
          <a:lstStyle/>
          <a:p>
            <a:r>
              <a:rPr lang="en-US" dirty="0"/>
              <a:t>ER MODEL</a:t>
            </a:r>
          </a:p>
        </p:txBody>
      </p:sp>
      <p:pic>
        <p:nvPicPr>
          <p:cNvPr id="9" name="Content Placeholder 8" descr="A diagram of a diagram&#10;&#10;Description automatically generated">
            <a:extLst>
              <a:ext uri="{FF2B5EF4-FFF2-40B4-BE49-F238E27FC236}">
                <a16:creationId xmlns:a16="http://schemas.microsoft.com/office/drawing/2014/main" id="{3452D96D-33A3-5664-077E-09F09003D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19200"/>
            <a:ext cx="9144001" cy="51450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52F24-FAE7-73F9-7D24-497AA0A92703}"/>
              </a:ext>
            </a:extLst>
          </p:cNvPr>
          <p:cNvSpPr txBox="1"/>
          <p:nvPr/>
        </p:nvSpPr>
        <p:spPr>
          <a:xfrm>
            <a:off x="2895600" y="3048000"/>
            <a:ext cx="228600" cy="152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0836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557" y="21771"/>
            <a:ext cx="3212085" cy="544286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Code of 10 </a:t>
            </a:r>
            <a:r>
              <a:rPr lang="en-GB" sz="3200" dirty="0"/>
              <a:t>Tables</a:t>
            </a:r>
            <a:endParaRPr lang="en-US" sz="36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1476F9-F215-058C-00D9-FB22630A8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5" t="24202" r="41946" b="36058"/>
          <a:stretch/>
        </p:blipFill>
        <p:spPr>
          <a:xfrm>
            <a:off x="1143000" y="576943"/>
            <a:ext cx="5263642" cy="3216670"/>
          </a:xfrm>
          <a:ln>
            <a:solidFill>
              <a:schemeClr val="tx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2BE3415-BEF7-CED4-6A70-64A2B39E34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9" t="32593" r="50599" b="39259"/>
          <a:stretch/>
        </p:blipFill>
        <p:spPr>
          <a:xfrm>
            <a:off x="4134452" y="3886200"/>
            <a:ext cx="4877201" cy="2799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207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67A351C-AD0B-2D25-298C-4AF23E4F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7" t="22001" r="33785" b="36452"/>
          <a:stretch/>
        </p:blipFill>
        <p:spPr>
          <a:xfrm>
            <a:off x="1143000" y="152400"/>
            <a:ext cx="6122504" cy="3200400"/>
          </a:xfr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5607FDF-5BCD-6234-AB95-DB0C1647B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6343" r="44140" b="38102"/>
          <a:stretch/>
        </p:blipFill>
        <p:spPr>
          <a:xfrm>
            <a:off x="3505200" y="3503075"/>
            <a:ext cx="5508171" cy="32242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173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4C67C73-E93D-FF05-F614-5D36535B1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7" t="22001" r="38865" b="38259"/>
          <a:stretch/>
        </p:blipFill>
        <p:spPr>
          <a:xfrm>
            <a:off x="1142999" y="157246"/>
            <a:ext cx="5664847" cy="3195554"/>
          </a:xfrm>
          <a:ln>
            <a:solidFill>
              <a:schemeClr val="tx1"/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24AFA3-D343-6717-D873-51A456C41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3380" r="38307" b="42546"/>
          <a:stretch/>
        </p:blipFill>
        <p:spPr>
          <a:xfrm>
            <a:off x="2106241" y="3429000"/>
            <a:ext cx="6828010" cy="32717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988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2A00C21-597C-0882-9872-2A59FF36C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7" t="23808" r="42930" b="41871"/>
          <a:stretch/>
        </p:blipFill>
        <p:spPr>
          <a:xfrm>
            <a:off x="1143000" y="76746"/>
            <a:ext cx="5715000" cy="3102429"/>
          </a:xfr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98CD627-2622-3B70-5056-F9EB2EF260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1898" r="34974" b="35139"/>
          <a:stretch/>
        </p:blipFill>
        <p:spPr>
          <a:xfrm>
            <a:off x="2743200" y="3259016"/>
            <a:ext cx="6257181" cy="3489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289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066542-0584-EDBE-3FD8-B30C74463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7" t="22001" r="42930" b="40065"/>
          <a:stretch/>
        </p:blipFill>
        <p:spPr>
          <a:xfrm>
            <a:off x="1143000" y="97970"/>
            <a:ext cx="5257800" cy="3154680"/>
          </a:xfrm>
          <a:ln>
            <a:solidFill>
              <a:schemeClr val="tx1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8065D1-EC50-29D7-802B-23223F38B6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1898" r="35807" b="36620"/>
          <a:stretch/>
        </p:blipFill>
        <p:spPr>
          <a:xfrm>
            <a:off x="2743200" y="3342982"/>
            <a:ext cx="6223907" cy="3417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6304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1958</TotalTime>
  <Words>158</Words>
  <Application>Microsoft Office PowerPoint</Application>
  <PresentationFormat>On-screen Show (4:3)</PresentationFormat>
  <Paragraphs>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ADLaM Display</vt:lpstr>
      <vt:lpstr>Arial</vt:lpstr>
      <vt:lpstr>Gill Sans MT</vt:lpstr>
      <vt:lpstr>Verdana</vt:lpstr>
      <vt:lpstr>Wingdings</vt:lpstr>
      <vt:lpstr>Wingdings 2</vt:lpstr>
      <vt:lpstr>Solstice</vt:lpstr>
      <vt:lpstr> DEPARTMENT OF SOFTWARE ENGINEERING   Zohaib Ali (139) Hitesh Kumar (122) Abdur Rauf (255)</vt:lpstr>
      <vt:lpstr>E-Commerce Platform </vt:lpstr>
      <vt:lpstr>Introduction</vt:lpstr>
      <vt:lpstr>ER MODEL</vt:lpstr>
      <vt:lpstr>Code of 10 Tables</vt:lpstr>
      <vt:lpstr>PowerPoint Presentation</vt:lpstr>
      <vt:lpstr>PowerPoint Presentation</vt:lpstr>
      <vt:lpstr>PowerPoint Presentation</vt:lpstr>
      <vt:lpstr>PowerPoint Presentation</vt:lpstr>
      <vt:lpstr>QUERIES AND 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SOFTWARE ENGINEERING   NAME: HITESH KUMAR ROLL NO: BSE-23F-122 SUBJECT: ‘OOP’ COURSE INSTRUCTOR:  SIR AMJAD ALI KHOWAJA SE</dc:title>
  <dc:creator>ADIT KUMAR</dc:creator>
  <cp:lastModifiedBy>BSE23F139</cp:lastModifiedBy>
  <cp:revision>51</cp:revision>
  <dcterms:created xsi:type="dcterms:W3CDTF">2024-05-15T05:58:13Z</dcterms:created>
  <dcterms:modified xsi:type="dcterms:W3CDTF">2024-06-14T04:47:27Z</dcterms:modified>
</cp:coreProperties>
</file>